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3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312" r:id="rId18"/>
    <p:sldId id="325" r:id="rId19"/>
    <p:sldId id="279" r:id="rId20"/>
    <p:sldId id="316" r:id="rId21"/>
    <p:sldId id="322" r:id="rId22"/>
    <p:sldId id="319" r:id="rId23"/>
    <p:sldId id="321" r:id="rId24"/>
    <p:sldId id="320" r:id="rId25"/>
    <p:sldId id="338" r:id="rId26"/>
    <p:sldId id="342" r:id="rId27"/>
    <p:sldId id="341" r:id="rId28"/>
    <p:sldId id="340" r:id="rId29"/>
    <p:sldId id="339" r:id="rId30"/>
    <p:sldId id="274" r:id="rId31"/>
    <p:sldId id="275" r:id="rId32"/>
    <p:sldId id="359" r:id="rId33"/>
    <p:sldId id="358" r:id="rId34"/>
    <p:sldId id="357" r:id="rId35"/>
    <p:sldId id="356" r:id="rId36"/>
    <p:sldId id="300" r:id="rId37"/>
    <p:sldId id="355" r:id="rId38"/>
    <p:sldId id="354" r:id="rId39"/>
    <p:sldId id="353" r:id="rId40"/>
    <p:sldId id="352" r:id="rId41"/>
    <p:sldId id="351" r:id="rId42"/>
    <p:sldId id="350" r:id="rId43"/>
    <p:sldId id="347" r:id="rId44"/>
    <p:sldId id="348" r:id="rId45"/>
    <p:sldId id="298" r:id="rId46"/>
    <p:sldId id="346" r:id="rId47"/>
    <p:sldId id="345" r:id="rId48"/>
    <p:sldId id="344" r:id="rId49"/>
    <p:sldId id="311" r:id="rId50"/>
    <p:sldId id="332" r:id="rId51"/>
    <p:sldId id="330" r:id="rId52"/>
    <p:sldId id="333" r:id="rId53"/>
    <p:sldId id="334" r:id="rId54"/>
    <p:sldId id="329" r:id="rId55"/>
    <p:sldId id="328" r:id="rId56"/>
    <p:sldId id="372" r:id="rId57"/>
    <p:sldId id="379" r:id="rId58"/>
    <p:sldId id="378" r:id="rId59"/>
    <p:sldId id="373" r:id="rId60"/>
    <p:sldId id="377" r:id="rId61"/>
    <p:sldId id="376" r:id="rId62"/>
    <p:sldId id="375" r:id="rId63"/>
    <p:sldId id="374" r:id="rId64"/>
    <p:sldId id="371" r:id="rId65"/>
    <p:sldId id="281" r:id="rId66"/>
    <p:sldId id="370" r:id="rId67"/>
    <p:sldId id="369" r:id="rId68"/>
    <p:sldId id="368" r:id="rId69"/>
    <p:sldId id="367" r:id="rId70"/>
    <p:sldId id="366" r:id="rId71"/>
    <p:sldId id="299" r:id="rId72"/>
    <p:sldId id="364" r:id="rId73"/>
    <p:sldId id="363" r:id="rId74"/>
    <p:sldId id="362" r:id="rId75"/>
    <p:sldId id="361" r:id="rId76"/>
    <p:sldId id="387" r:id="rId77"/>
    <p:sldId id="388" r:id="rId78"/>
    <p:sldId id="389" r:id="rId79"/>
    <p:sldId id="390" r:id="rId80"/>
    <p:sldId id="391" r:id="rId81"/>
    <p:sldId id="392" r:id="rId82"/>
    <p:sldId id="393" r:id="rId83"/>
    <p:sldId id="394" r:id="rId84"/>
    <p:sldId id="395" r:id="rId85"/>
    <p:sldId id="396" r:id="rId86"/>
    <p:sldId id="397" r:id="rId87"/>
    <p:sldId id="398" r:id="rId88"/>
    <p:sldId id="399" r:id="rId89"/>
    <p:sldId id="400" r:id="rId90"/>
    <p:sldId id="401" r:id="rId91"/>
    <p:sldId id="402" r:id="rId92"/>
    <p:sldId id="258" r:id="rId93"/>
    <p:sldId id="269" r:id="rId94"/>
    <p:sldId id="406" r:id="rId95"/>
    <p:sldId id="270" r:id="rId96"/>
    <p:sldId id="405" r:id="rId97"/>
    <p:sldId id="404" r:id="rId98"/>
    <p:sldId id="403" r:id="rId99"/>
    <p:sldId id="283" r:id="rId100"/>
    <p:sldId id="408" r:id="rId101"/>
    <p:sldId id="407" r:id="rId102"/>
    <p:sldId id="284" r:id="rId103"/>
    <p:sldId id="412" r:id="rId104"/>
    <p:sldId id="411" r:id="rId105"/>
    <p:sldId id="410" r:id="rId106"/>
    <p:sldId id="409" r:id="rId107"/>
    <p:sldId id="282" r:id="rId108"/>
    <p:sldId id="417" r:id="rId109"/>
    <p:sldId id="416" r:id="rId110"/>
    <p:sldId id="415" r:id="rId111"/>
    <p:sldId id="414" r:id="rId112"/>
    <p:sldId id="413" r:id="rId113"/>
    <p:sldId id="419" r:id="rId114"/>
    <p:sldId id="418" r:id="rId115"/>
    <p:sldId id="433" r:id="rId116"/>
    <p:sldId id="434" r:id="rId117"/>
    <p:sldId id="435" r:id="rId118"/>
    <p:sldId id="421" r:id="rId119"/>
    <p:sldId id="287" r:id="rId120"/>
    <p:sldId id="427" r:id="rId121"/>
    <p:sldId id="428" r:id="rId122"/>
    <p:sldId id="429" r:id="rId123"/>
    <p:sldId id="430" r:id="rId124"/>
    <p:sldId id="431" r:id="rId125"/>
    <p:sldId id="432" r:id="rId126"/>
    <p:sldId id="420" r:id="rId127"/>
    <p:sldId id="422" r:id="rId128"/>
    <p:sldId id="423" r:id="rId129"/>
    <p:sldId id="424" r:id="rId130"/>
    <p:sldId id="290" r:id="rId131"/>
    <p:sldId id="291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7062" autoAdjust="0"/>
  </p:normalViewPr>
  <p:slideViewPr>
    <p:cSldViewPr snapToGrid="0">
      <p:cViewPr varScale="1">
        <p:scale>
          <a:sx n="65" d="100"/>
          <a:sy n="65" d="100"/>
        </p:scale>
        <p:origin x="7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8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8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EF2C-D1D3-407C-B712-7E8F0B03591C}">
      <dsp:nvSpPr>
        <dsp:cNvPr id="0" name=""/>
        <dsp:cNvSpPr/>
      </dsp:nvSpPr>
      <dsp:spPr>
        <a:xfrm>
          <a:off x="0" y="30973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0C14-E0AA-4A9C-A2C2-61BB5F9CD5FE}">
      <dsp:nvSpPr>
        <dsp:cNvPr id="0" name=""/>
        <dsp:cNvSpPr/>
      </dsp:nvSpPr>
      <dsp:spPr>
        <a:xfrm>
          <a:off x="429815" y="5881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3316"/>
        <a:ext cx="5968422" cy="452844"/>
      </dsp:txXfrm>
    </dsp:sp>
    <dsp:sp modelId="{B76114F4-1452-489C-8950-3EF40BEA76C9}">
      <dsp:nvSpPr>
        <dsp:cNvPr id="0" name=""/>
        <dsp:cNvSpPr/>
      </dsp:nvSpPr>
      <dsp:spPr>
        <a:xfrm>
          <a:off x="0" y="108085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FC91-E67B-4F28-A3CB-5778A5EA7F65}">
      <dsp:nvSpPr>
        <dsp:cNvPr id="0" name=""/>
        <dsp:cNvSpPr/>
      </dsp:nvSpPr>
      <dsp:spPr>
        <a:xfrm>
          <a:off x="429815" y="82993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Võ Thị Minh Châu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54436"/>
        <a:ext cx="5968422" cy="452844"/>
      </dsp:txXfrm>
    </dsp:sp>
    <dsp:sp modelId="{C68C39B0-AFAA-4F4C-8C62-75168747EDA9}">
      <dsp:nvSpPr>
        <dsp:cNvPr id="0" name=""/>
        <dsp:cNvSpPr/>
      </dsp:nvSpPr>
      <dsp:spPr>
        <a:xfrm>
          <a:off x="0" y="185197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07A49-F3E7-4FF8-987F-B52360DE0CF9}">
      <dsp:nvSpPr>
        <dsp:cNvPr id="0" name=""/>
        <dsp:cNvSpPr/>
      </dsp:nvSpPr>
      <dsp:spPr>
        <a:xfrm>
          <a:off x="429815" y="160105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1625556"/>
        <a:ext cx="5968422" cy="452844"/>
      </dsp:txXfrm>
    </dsp:sp>
    <dsp:sp modelId="{32A26F07-CDDE-4F79-B11B-5969CD89CEDF}">
      <dsp:nvSpPr>
        <dsp:cNvPr id="0" name=""/>
        <dsp:cNvSpPr/>
      </dsp:nvSpPr>
      <dsp:spPr>
        <a:xfrm>
          <a:off x="0" y="262309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6D49-A2A9-4C9E-96AB-923CC9BC339C}">
      <dsp:nvSpPr>
        <dsp:cNvPr id="0" name=""/>
        <dsp:cNvSpPr/>
      </dsp:nvSpPr>
      <dsp:spPr>
        <a:xfrm>
          <a:off x="429815" y="237217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Đinh Hữu Toàn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2396676"/>
        <a:ext cx="5968422" cy="452844"/>
      </dsp:txXfrm>
    </dsp:sp>
    <dsp:sp modelId="{9210F838-80AB-491A-BF7F-79F02E5AF258}">
      <dsp:nvSpPr>
        <dsp:cNvPr id="0" name=""/>
        <dsp:cNvSpPr/>
      </dsp:nvSpPr>
      <dsp:spPr>
        <a:xfrm>
          <a:off x="0" y="339421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01E6-FDBA-4CC7-AB56-D83CAE005503}">
      <dsp:nvSpPr>
        <dsp:cNvPr id="0" name=""/>
        <dsp:cNvSpPr/>
      </dsp:nvSpPr>
      <dsp:spPr>
        <a:xfrm>
          <a:off x="429815" y="314329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3167796"/>
        <a:ext cx="596842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84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4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4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4.png"/><Relationship Id="rId7" Type="http://schemas.openxmlformats.org/officeDocument/2006/relationships/image" Target="../media/image10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73.png"/><Relationship Id="rId4" Type="http://schemas.openxmlformats.org/officeDocument/2006/relationships/image" Target="../media/image10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4.png"/><Relationship Id="rId7" Type="http://schemas.openxmlformats.org/officeDocument/2006/relationships/image" Target="../media/image10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10" Type="http://schemas.openxmlformats.org/officeDocument/2006/relationships/image" Target="../media/image45.png"/><Relationship Id="rId4" Type="http://schemas.openxmlformats.org/officeDocument/2006/relationships/image" Target="../media/image16.jpg"/><Relationship Id="rId9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g"/><Relationship Id="rId11" Type="http://schemas.openxmlformats.org/officeDocument/2006/relationships/image" Target="../media/image45.png"/><Relationship Id="rId5" Type="http://schemas.openxmlformats.org/officeDocument/2006/relationships/image" Target="../media/image16.jp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0.png"/><Relationship Id="rId10" Type="http://schemas.openxmlformats.org/officeDocument/2006/relationships/image" Target="../media/image74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108821" y="3148437"/>
            <a:ext cx="1411357" cy="663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3944505"/>
            <a:ext cx="666438" cy="66643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 smtClean="0"/>
              <a:t>1&lt;Mobile&gt;: </a:t>
            </a:r>
            <a:r>
              <a:rPr lang="en-US" sz="2400" dirty="0" smtClean="0"/>
              <a:t>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 smtClean="0"/>
              <a:t>2&lt;Mobile&gt;</a:t>
            </a:r>
            <a:r>
              <a:rPr lang="en-US" sz="2400" dirty="0" smtClean="0"/>
              <a:t>: </a:t>
            </a:r>
            <a:r>
              <a:rPr lang="en-US" sz="2400" dirty="0" smtClean="0"/>
              <a:t>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Import excel file</a:t>
            </a:r>
          </a:p>
          <a:p>
            <a:r>
              <a:rPr lang="en-US" sz="2400" smtClean="0"/>
              <a:t>Import dictionary file</a:t>
            </a:r>
          </a:p>
          <a:p>
            <a:r>
              <a:rPr lang="en-US" sz="2400" smtClean="0"/>
              <a:t>Manage product</a:t>
            </a:r>
          </a:p>
          <a:p>
            <a:r>
              <a:rPr lang="en-US" sz="2400" smtClean="0"/>
              <a:t>Manage account</a:t>
            </a:r>
          </a:p>
          <a:p>
            <a:r>
              <a:rPr lang="en-US" sz="2400" smtClean="0"/>
              <a:t>Manage profile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many resources</a:t>
            </a:r>
          </a:p>
          <a:p>
            <a:r>
              <a:rPr lang="en-US" sz="2500" dirty="0" smtClean="0"/>
              <a:t>Analyze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Subscribe</a:t>
            </a:r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Spend time for training.</a:t>
            </a:r>
          </a:p>
          <a:p>
            <a:r>
              <a:rPr lang="en-US" sz="2500" dirty="0" smtClean="0"/>
              <a:t>Spend time for check reported comments.</a:t>
            </a:r>
          </a:p>
          <a:p>
            <a:r>
              <a:rPr lang="en-US" sz="2500" dirty="0" smtClean="0"/>
              <a:t>Not support Vietnamese language.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</a:t>
            </a:r>
          </a:p>
          <a:p>
            <a:r>
              <a:rPr lang="en-US" sz="2500" dirty="0" smtClean="0"/>
              <a:t>Use for other section such as mobile reviews or any sections that need to collect user reviews and classify them</a:t>
            </a:r>
          </a:p>
          <a:p>
            <a:r>
              <a:rPr lang="en-US" sz="2500" dirty="0" smtClean="0"/>
              <a:t>Support more mobile platforms</a:t>
            </a:r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5" y="278175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25" y="1539074"/>
            <a:ext cx="3574627" cy="119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1" y="3282170"/>
            <a:ext cx="2087217" cy="143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5186370"/>
            <a:ext cx="3975652" cy="1162719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3564292" y="2713035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3564291" y="519859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3669585" y="395581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86" y="4610776"/>
            <a:ext cx="2028104" cy="16969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Inspect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943880" y="2557528"/>
            <a:ext cx="380341" cy="1529451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630680" y="2135579"/>
            <a:ext cx="4738263" cy="2031325"/>
            <a:chOff x="4785075" y="1547510"/>
            <a:chExt cx="4738263" cy="2031325"/>
          </a:xfrm>
        </p:grpSpPr>
        <p:sp>
          <p:nvSpPr>
            <p:cNvPr id="17" name="TextBox 16"/>
            <p:cNvSpPr txBox="1"/>
            <p:nvPr/>
          </p:nvSpPr>
          <p:spPr>
            <a:xfrm>
              <a:off x="4785075" y="1547510"/>
              <a:ext cx="4738263" cy="20313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smtClean="0"/>
            </a:p>
            <a:p>
              <a:r>
                <a:rPr lang="en-US" b="1" smtClean="0"/>
                <a:t>Samsung </a:t>
              </a:r>
              <a:r>
                <a:rPr lang="en-US" b="1"/>
                <a:t>Chromebook </a:t>
              </a:r>
              <a:r>
                <a:rPr lang="en-US" b="1" smtClean="0"/>
                <a:t>XE303C12-A01US</a:t>
              </a:r>
            </a:p>
            <a:p>
              <a:endParaRPr lang="en-US" b="1"/>
            </a:p>
            <a:p>
              <a:endParaRPr lang="en-US" smtClean="0"/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0728" y="2369793"/>
              <a:ext cx="1762125" cy="101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3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  <a:br>
              <a:rPr lang="en-US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71" y="2637420"/>
            <a:ext cx="5063351" cy="1247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010" y="4045167"/>
            <a:ext cx="2281232" cy="2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418078"/>
            <a:chOff x="1699591" y="1930400"/>
            <a:chExt cx="2355574" cy="1418078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5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4217" y="2514600"/>
            <a:ext cx="26613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imilarity(s1, s2) = </a:t>
            </a:r>
            <a:r>
              <a:rPr lang="en-US" b="1" smtClean="0">
                <a:solidFill>
                  <a:schemeClr val="accent2"/>
                </a:solidFill>
              </a:rPr>
              <a:t>69 %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495" y="251460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similarity(s2, s1) = </a:t>
            </a:r>
            <a:r>
              <a:rPr lang="en-US" b="1" smtClean="0">
                <a:solidFill>
                  <a:schemeClr val="accent2"/>
                </a:solidFill>
              </a:rPr>
              <a:t>100 %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339" y="1930400"/>
            <a:ext cx="84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en-US" sz="8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4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892305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432" y="2368489"/>
            <a:ext cx="25669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8484" y="252640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4695552">
            <a:off x="5506541" y="1759636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258219">
            <a:off x="6430798" y="1777603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94695" y="2445557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1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5925250"/>
            <a:ext cx="683339" cy="365125"/>
          </a:xfrm>
        </p:spPr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4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1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2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5" grpId="0"/>
      <p:bldP spid="46" grpId="0" animBg="1"/>
      <p:bldP spid="4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0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772374" y="43563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“terrible”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96691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endParaRPr lang="en-US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1422</TotalTime>
  <Words>2653</Words>
  <Application>Microsoft Office PowerPoint</Application>
  <PresentationFormat>Widescreen</PresentationFormat>
  <Paragraphs>850</Paragraphs>
  <Slides>131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0" baseType="lpstr">
      <vt:lpstr>SimSun</vt:lpstr>
      <vt:lpstr>Arial</vt:lpstr>
      <vt:lpstr>Calibri</vt:lpstr>
      <vt:lpstr>Cambria</vt:lpstr>
      <vt:lpstr>Cambria Math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reliable website</vt:lpstr>
      <vt:lpstr>Our idea: Collect data </vt:lpstr>
      <vt:lpstr>Our solution Step 1: Find reliable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Analyzing Comment</vt:lpstr>
      <vt:lpstr>Analyzing Comment</vt:lpstr>
      <vt:lpstr>PowerPoint Presentation</vt:lpstr>
      <vt:lpstr>Analyzing Comment</vt:lpstr>
      <vt:lpstr>PowerPoint Presentation</vt:lpstr>
      <vt:lpstr>Analyzing Comment</vt:lpstr>
      <vt:lpstr>Analyzing Comment</vt:lpstr>
      <vt:lpstr>Analyzing Comment</vt:lpstr>
      <vt:lpstr>PowerPoint Presentation</vt:lpstr>
      <vt:lpstr>Analyzing Comment</vt:lpstr>
      <vt:lpstr>Our solution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</vt:lpstr>
      <vt:lpstr>Mobile Application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Akite Bánh Mì</cp:lastModifiedBy>
  <cp:revision>125</cp:revision>
  <dcterms:created xsi:type="dcterms:W3CDTF">2015-08-07T13:34:27Z</dcterms:created>
  <dcterms:modified xsi:type="dcterms:W3CDTF">2015-08-19T01:59:08Z</dcterms:modified>
</cp:coreProperties>
</file>